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PSA Conversation‑Starter Crosswalk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74320" y="1463040"/>
          <a:ext cx="8321040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7440"/>
                <a:gridCol w="1188720"/>
                <a:gridCol w="1188720"/>
                <a:gridCol w="1188720"/>
                <a:gridCol w="1188720"/>
                <a:gridCol w="1188720"/>
              </a:tblGrid>
              <a:tr h="68580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Theme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UNESCO Students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UNESCO Teachers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ISTE AI Indicators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DigCompEdu‑AI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NM PED Guidance</a:t>
                      </a:r>
                    </a:p>
                  </a:txBody>
                  <a:tcPr/>
                </a:tc>
              </a:tr>
              <a:tr h="68580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Ethics &amp;</a:t>
                      </a:r>
                    </a:p>
                    <a:p>
                      <a:pPr>
                        <a:defRPr sz="1200"/>
                      </a:pPr>
                      <a:r>
                        <a:t>Human‑centred AI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✓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✓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✓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✓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✓</a:t>
                      </a:r>
                    </a:p>
                  </a:txBody>
                  <a:tcPr/>
                </a:tc>
              </a:tr>
              <a:tr h="68580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Prompting &amp;</a:t>
                      </a:r>
                    </a:p>
                    <a:p>
                      <a:pPr>
                        <a:defRPr sz="1200"/>
                      </a:pPr>
                      <a:r>
                        <a:t>Creative Use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✓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✓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✓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✓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△</a:t>
                      </a:r>
                    </a:p>
                  </a:txBody>
                  <a:tcPr/>
                </a:tc>
              </a:tr>
              <a:tr h="68580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Data Privacy &amp;</a:t>
                      </a:r>
                    </a:p>
                    <a:p>
                      <a:pPr>
                        <a:defRPr sz="1200"/>
                      </a:pPr>
                      <a:r>
                        <a:t>Sovereignty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✓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✓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✓</a:t>
                      </a:r>
                    </a:p>
                  </a:txBody>
                  <a:tcPr/>
                </a:tc>
              </a:tr>
              <a:tr h="68580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Assessment &amp;</a:t>
                      </a:r>
                    </a:p>
                    <a:p>
                      <a:pPr>
                        <a:defRPr sz="1200"/>
                      </a:pPr>
                      <a:r>
                        <a:t>Feedback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✓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✓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✓</a:t>
                      </a:r>
                    </a:p>
                  </a:txBody>
                  <a:tcPr/>
                </a:tc>
              </a:tr>
              <a:tr h="68580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Community /</a:t>
                      </a:r>
                    </a:p>
                    <a:p>
                      <a:pPr>
                        <a:defRPr sz="1200"/>
                      </a:pPr>
                      <a:r>
                        <a:t>Workforce Apps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✓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✓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✓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△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